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ar-OM"/>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DBE7FA5-5DE1-4BEE-9626-8D8F20CAFC65}" type="datetimeFigureOut">
              <a:rPr lang="ar-OM" smtClean="0"/>
              <a:t>19/02/1437</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9CF2E80C-3BD3-4C8B-96B9-D99E3D634E23}" type="slidenum">
              <a:rPr lang="ar-OM" smtClean="0"/>
              <a:t>‹#›</a:t>
            </a:fld>
            <a:endParaRPr lang="ar-OM"/>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DBE7FA5-5DE1-4BEE-9626-8D8F20CAFC65}" type="datetimeFigureOut">
              <a:rPr lang="ar-OM" smtClean="0"/>
              <a:t>19/02/1437</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9CF2E80C-3BD3-4C8B-96B9-D99E3D634E23}" type="slidenum">
              <a:rPr lang="ar-OM" smtClean="0"/>
              <a:t>‹#›</a:t>
            </a:fld>
            <a:endParaRPr lang="ar-OM"/>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DBE7FA5-5DE1-4BEE-9626-8D8F20CAFC65}" type="datetimeFigureOut">
              <a:rPr lang="ar-OM" smtClean="0"/>
              <a:t>19/02/1437</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9CF2E80C-3BD3-4C8B-96B9-D99E3D634E23}" type="slidenum">
              <a:rPr lang="ar-OM" smtClean="0"/>
              <a:t>‹#›</a:t>
            </a:fld>
            <a:endParaRPr lang="ar-OM"/>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DBE7FA5-5DE1-4BEE-9626-8D8F20CAFC65}" type="datetimeFigureOut">
              <a:rPr lang="ar-OM" smtClean="0"/>
              <a:t>19/02/1437</a:t>
            </a:fld>
            <a:endParaRPr lang="ar-OM"/>
          </a:p>
        </p:txBody>
      </p:sp>
      <p:sp>
        <p:nvSpPr>
          <p:cNvPr id="5" name="Footer Placeholder 4"/>
          <p:cNvSpPr>
            <a:spLocks noGrp="1"/>
          </p:cNvSpPr>
          <p:nvPr>
            <p:ph type="ftr" sz="quarter" idx="11"/>
          </p:nvPr>
        </p:nvSpPr>
        <p:spPr/>
        <p:txBody>
          <a:bodyPr/>
          <a:lstStyle/>
          <a:p>
            <a:endParaRPr lang="ar-OM"/>
          </a:p>
        </p:txBody>
      </p:sp>
      <p:sp>
        <p:nvSpPr>
          <p:cNvPr id="6" name="Slide Number Placeholder 5"/>
          <p:cNvSpPr>
            <a:spLocks noGrp="1"/>
          </p:cNvSpPr>
          <p:nvPr>
            <p:ph type="sldNum" sz="quarter" idx="12"/>
          </p:nvPr>
        </p:nvSpPr>
        <p:spPr/>
        <p:txBody>
          <a:bodyPr/>
          <a:lstStyle/>
          <a:p>
            <a:fld id="{9CF2E80C-3BD3-4C8B-96B9-D99E3D634E23}" type="slidenum">
              <a:rPr lang="ar-OM" smtClean="0"/>
              <a:t>‹#›</a:t>
            </a:fld>
            <a:endParaRPr lang="ar-OM"/>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95" name="Title 94"/>
          <p:cNvSpPr>
            <a:spLocks noGrp="1"/>
          </p:cNvSpPr>
          <p:nvPr>
            <p:ph type="title"/>
          </p:nvPr>
        </p:nvSpPr>
        <p:spPr>
          <a:xfrm>
            <a:off x="457200" y="4463568"/>
            <a:ext cx="8305800" cy="1143000"/>
          </a:xfrm>
        </p:spPr>
        <p:txBody>
          <a:bodyPr/>
          <a:lstStyle/>
          <a:p>
            <a:r>
              <a:rPr lang="ar-SA" smtClean="0"/>
              <a:t>انقر لتحرير نمط العنوان الرئيسي</a:t>
            </a:r>
            <a:endParaRPr lang="en-US"/>
          </a:p>
        </p:txBody>
      </p:sp>
      <p:sp>
        <p:nvSpPr>
          <p:cNvPr id="2" name="Date Placeholder 1"/>
          <p:cNvSpPr>
            <a:spLocks noGrp="1"/>
          </p:cNvSpPr>
          <p:nvPr>
            <p:ph type="dt" sz="half" idx="10"/>
          </p:nvPr>
        </p:nvSpPr>
        <p:spPr/>
        <p:txBody>
          <a:bodyPr/>
          <a:lstStyle/>
          <a:p>
            <a:fld id="{4DBE7FA5-5DE1-4BEE-9626-8D8F20CAFC65}" type="datetimeFigureOut">
              <a:rPr lang="ar-OM" smtClean="0"/>
              <a:t>19/02/1437</a:t>
            </a:fld>
            <a:endParaRPr lang="ar-OM"/>
          </a:p>
        </p:txBody>
      </p:sp>
      <p:sp>
        <p:nvSpPr>
          <p:cNvPr id="91" name="Footer Placeholder 90"/>
          <p:cNvSpPr>
            <a:spLocks noGrp="1"/>
          </p:cNvSpPr>
          <p:nvPr>
            <p:ph type="ftr" sz="quarter" idx="11"/>
          </p:nvPr>
        </p:nvSpPr>
        <p:spPr/>
        <p:txBody>
          <a:bodyPr/>
          <a:lstStyle/>
          <a:p>
            <a:endParaRPr lang="ar-OM"/>
          </a:p>
        </p:txBody>
      </p:sp>
      <p:sp>
        <p:nvSpPr>
          <p:cNvPr id="92" name="Slide Number Placeholder 91"/>
          <p:cNvSpPr>
            <a:spLocks noGrp="1"/>
          </p:cNvSpPr>
          <p:nvPr>
            <p:ph type="sldNum" sz="quarter" idx="12"/>
          </p:nvPr>
        </p:nvSpPr>
        <p:spPr/>
        <p:txBody>
          <a:bodyPr/>
          <a:lstStyle/>
          <a:p>
            <a:fld id="{9CF2E80C-3BD3-4C8B-96B9-D99E3D634E23}" type="slidenum">
              <a:rPr lang="ar-OM" smtClean="0"/>
              <a:t>‹#›</a:t>
            </a:fld>
            <a:endParaRPr lang="ar-OM"/>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4DBE7FA5-5DE1-4BEE-9626-8D8F20CAFC65}" type="datetimeFigureOut">
              <a:rPr lang="ar-OM" smtClean="0"/>
              <a:t>19/02/1437</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9CF2E80C-3BD3-4C8B-96B9-D99E3D634E23}" type="slidenum">
              <a:rPr lang="ar-OM" smtClean="0"/>
              <a:t>‹#›</a:t>
            </a:fld>
            <a:endParaRPr lang="ar-OM"/>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4DBE7FA5-5DE1-4BEE-9626-8D8F20CAFC65}" type="datetimeFigureOut">
              <a:rPr lang="ar-OM" smtClean="0"/>
              <a:t>19/02/1437</a:t>
            </a:fld>
            <a:endParaRPr lang="ar-OM"/>
          </a:p>
        </p:txBody>
      </p:sp>
      <p:sp>
        <p:nvSpPr>
          <p:cNvPr id="8" name="Footer Placeholder 7"/>
          <p:cNvSpPr>
            <a:spLocks noGrp="1"/>
          </p:cNvSpPr>
          <p:nvPr>
            <p:ph type="ftr" sz="quarter" idx="11"/>
          </p:nvPr>
        </p:nvSpPr>
        <p:spPr/>
        <p:txBody>
          <a:bodyPr/>
          <a:lstStyle/>
          <a:p>
            <a:endParaRPr lang="ar-OM"/>
          </a:p>
        </p:txBody>
      </p:sp>
      <p:sp>
        <p:nvSpPr>
          <p:cNvPr id="9" name="Slide Number Placeholder 8"/>
          <p:cNvSpPr>
            <a:spLocks noGrp="1"/>
          </p:cNvSpPr>
          <p:nvPr>
            <p:ph type="sldNum" sz="quarter" idx="12"/>
          </p:nvPr>
        </p:nvSpPr>
        <p:spPr/>
        <p:txBody>
          <a:bodyPr/>
          <a:lstStyle/>
          <a:p>
            <a:fld id="{9CF2E80C-3BD3-4C8B-96B9-D99E3D634E23}" type="slidenum">
              <a:rPr lang="ar-OM" smtClean="0"/>
              <a:t>‹#›</a:t>
            </a:fld>
            <a:endParaRPr lang="ar-OM"/>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4DBE7FA5-5DE1-4BEE-9626-8D8F20CAFC65}" type="datetimeFigureOut">
              <a:rPr lang="ar-OM" smtClean="0"/>
              <a:t>19/02/1437</a:t>
            </a:fld>
            <a:endParaRPr lang="ar-OM"/>
          </a:p>
        </p:txBody>
      </p:sp>
      <p:sp>
        <p:nvSpPr>
          <p:cNvPr id="4" name="Footer Placeholder 3"/>
          <p:cNvSpPr>
            <a:spLocks noGrp="1"/>
          </p:cNvSpPr>
          <p:nvPr>
            <p:ph type="ftr" sz="quarter" idx="11"/>
          </p:nvPr>
        </p:nvSpPr>
        <p:spPr/>
        <p:txBody>
          <a:bodyPr/>
          <a:lstStyle/>
          <a:p>
            <a:endParaRPr lang="ar-OM"/>
          </a:p>
        </p:txBody>
      </p:sp>
      <p:sp>
        <p:nvSpPr>
          <p:cNvPr id="5" name="Slide Number Placeholder 4"/>
          <p:cNvSpPr>
            <a:spLocks noGrp="1"/>
          </p:cNvSpPr>
          <p:nvPr>
            <p:ph type="sldNum" sz="quarter" idx="12"/>
          </p:nvPr>
        </p:nvSpPr>
        <p:spPr/>
        <p:txBody>
          <a:bodyPr/>
          <a:lstStyle/>
          <a:p>
            <a:fld id="{9CF2E80C-3BD3-4C8B-96B9-D99E3D634E23}" type="slidenum">
              <a:rPr lang="ar-OM" smtClean="0"/>
              <a:t>‹#›</a:t>
            </a:fld>
            <a:endParaRPr lang="ar-OM"/>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E7FA5-5DE1-4BEE-9626-8D8F20CAFC65}" type="datetimeFigureOut">
              <a:rPr lang="ar-OM" smtClean="0"/>
              <a:t>19/02/1437</a:t>
            </a:fld>
            <a:endParaRPr lang="ar-OM"/>
          </a:p>
        </p:txBody>
      </p:sp>
      <p:sp>
        <p:nvSpPr>
          <p:cNvPr id="3" name="Footer Placeholder 2"/>
          <p:cNvSpPr>
            <a:spLocks noGrp="1"/>
          </p:cNvSpPr>
          <p:nvPr>
            <p:ph type="ftr" sz="quarter" idx="11"/>
          </p:nvPr>
        </p:nvSpPr>
        <p:spPr/>
        <p:txBody>
          <a:bodyPr/>
          <a:lstStyle/>
          <a:p>
            <a:endParaRPr lang="ar-OM"/>
          </a:p>
        </p:txBody>
      </p:sp>
      <p:sp>
        <p:nvSpPr>
          <p:cNvPr id="4" name="Slide Number Placeholder 3"/>
          <p:cNvSpPr>
            <a:spLocks noGrp="1"/>
          </p:cNvSpPr>
          <p:nvPr>
            <p:ph type="sldNum" sz="quarter" idx="12"/>
          </p:nvPr>
        </p:nvSpPr>
        <p:spPr/>
        <p:txBody>
          <a:bodyPr/>
          <a:lstStyle/>
          <a:p>
            <a:fld id="{9CF2E80C-3BD3-4C8B-96B9-D99E3D634E23}" type="slidenum">
              <a:rPr lang="ar-OM" smtClean="0"/>
              <a:t>‹#›</a:t>
            </a:fld>
            <a:endParaRPr lang="ar-OM"/>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DBE7FA5-5DE1-4BEE-9626-8D8F20CAFC65}" type="datetimeFigureOut">
              <a:rPr lang="ar-OM" smtClean="0"/>
              <a:t>19/02/1437</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9CF2E80C-3BD3-4C8B-96B9-D99E3D634E23}" type="slidenum">
              <a:rPr lang="ar-OM" smtClean="0"/>
              <a:t>‹#›</a:t>
            </a:fld>
            <a:endParaRPr lang="ar-OM"/>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5" name="Date Placeholder 4"/>
          <p:cNvSpPr>
            <a:spLocks noGrp="1"/>
          </p:cNvSpPr>
          <p:nvPr>
            <p:ph type="dt" sz="half" idx="10"/>
          </p:nvPr>
        </p:nvSpPr>
        <p:spPr/>
        <p:txBody>
          <a:bodyPr/>
          <a:lstStyle/>
          <a:p>
            <a:fld id="{4DBE7FA5-5DE1-4BEE-9626-8D8F20CAFC65}" type="datetimeFigureOut">
              <a:rPr lang="ar-OM" smtClean="0"/>
              <a:t>19/02/1437</a:t>
            </a:fld>
            <a:endParaRPr lang="ar-OM"/>
          </a:p>
        </p:txBody>
      </p:sp>
      <p:sp>
        <p:nvSpPr>
          <p:cNvPr id="6" name="Footer Placeholder 5"/>
          <p:cNvSpPr>
            <a:spLocks noGrp="1"/>
          </p:cNvSpPr>
          <p:nvPr>
            <p:ph type="ftr" sz="quarter" idx="11"/>
          </p:nvPr>
        </p:nvSpPr>
        <p:spPr/>
        <p:txBody>
          <a:bodyPr/>
          <a:lstStyle/>
          <a:p>
            <a:endParaRPr lang="ar-OM"/>
          </a:p>
        </p:txBody>
      </p:sp>
      <p:sp>
        <p:nvSpPr>
          <p:cNvPr id="7" name="Slide Number Placeholder 6"/>
          <p:cNvSpPr>
            <a:spLocks noGrp="1"/>
          </p:cNvSpPr>
          <p:nvPr>
            <p:ph type="sldNum" sz="quarter" idx="12"/>
          </p:nvPr>
        </p:nvSpPr>
        <p:spPr/>
        <p:txBody>
          <a:bodyPr/>
          <a:lstStyle/>
          <a:p>
            <a:fld id="{9CF2E80C-3BD3-4C8B-96B9-D99E3D634E23}" type="slidenum">
              <a:rPr lang="ar-OM" smtClean="0"/>
              <a:t>‹#›</a:t>
            </a:fld>
            <a:endParaRPr lang="ar-OM"/>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DBE7FA5-5DE1-4BEE-9626-8D8F20CAFC65}" type="datetimeFigureOut">
              <a:rPr lang="ar-OM" smtClean="0"/>
              <a:t>19/02/1437</a:t>
            </a:fld>
            <a:endParaRPr lang="ar-OM"/>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ar-OM"/>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CF2E80C-3BD3-4C8B-96B9-D99E3D634E23}" type="slidenum">
              <a:rPr lang="ar-OM" smtClean="0"/>
              <a:t>‹#›</a:t>
            </a:fld>
            <a:endParaRPr lang="ar-OM"/>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51520" y="5229200"/>
            <a:ext cx="3309803" cy="1260629"/>
          </a:xfrm>
        </p:spPr>
        <p:txBody>
          <a:bodyPr>
            <a:noAutofit/>
          </a:bodyPr>
          <a:lstStyle/>
          <a:p>
            <a:pPr algn="ctr"/>
            <a:r>
              <a:rPr lang="ar-SA" sz="3600" b="1" dirty="0" smtClean="0">
                <a:solidFill>
                  <a:schemeClr val="tx1"/>
                </a:solidFill>
                <a:latin typeface="Courier New" pitchFamily="49" charset="0"/>
                <a:cs typeface="Courier New" pitchFamily="49" charset="0"/>
              </a:rPr>
              <a:t>هدى </a:t>
            </a:r>
            <a:r>
              <a:rPr lang="ar-SA" sz="3600" b="1" dirty="0" err="1" smtClean="0">
                <a:solidFill>
                  <a:schemeClr val="tx1"/>
                </a:solidFill>
                <a:latin typeface="Courier New" pitchFamily="49" charset="0"/>
                <a:cs typeface="Courier New" pitchFamily="49" charset="0"/>
              </a:rPr>
              <a:t>البداعي</a:t>
            </a:r>
            <a:endParaRPr lang="ar-SA" sz="3600" b="1" dirty="0" smtClean="0">
              <a:solidFill>
                <a:schemeClr val="tx1"/>
              </a:solidFill>
              <a:latin typeface="Courier New" pitchFamily="49" charset="0"/>
              <a:cs typeface="Courier New" pitchFamily="49" charset="0"/>
            </a:endParaRPr>
          </a:p>
          <a:p>
            <a:pPr algn="ctr"/>
            <a:r>
              <a:rPr lang="ar-SA" sz="3600" b="1" dirty="0" smtClean="0">
                <a:solidFill>
                  <a:schemeClr val="tx1"/>
                </a:solidFill>
                <a:latin typeface="Courier New" pitchFamily="49" charset="0"/>
                <a:cs typeface="Courier New" pitchFamily="49" charset="0"/>
              </a:rPr>
              <a:t>151132</a:t>
            </a:r>
            <a:endParaRPr lang="ar-OM" sz="3600" b="1" dirty="0">
              <a:solidFill>
                <a:schemeClr val="tx1"/>
              </a:solidFill>
              <a:latin typeface="Courier New" pitchFamily="49" charset="0"/>
              <a:cs typeface="Courier New" pitchFamily="49" charset="0"/>
            </a:endParaRPr>
          </a:p>
        </p:txBody>
      </p:sp>
      <p:sp>
        <p:nvSpPr>
          <p:cNvPr id="4" name="مستطيل 3"/>
          <p:cNvSpPr/>
          <p:nvPr/>
        </p:nvSpPr>
        <p:spPr>
          <a:xfrm>
            <a:off x="0" y="2264098"/>
            <a:ext cx="453040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OM" sz="5400" b="1" cap="all" dirty="0" smtClean="0">
                <a:ln w="0"/>
                <a:solidFill>
                  <a:srgbClr val="D60093"/>
                </a:solidFill>
                <a:effectLst>
                  <a:reflection blurRad="12700" stA="50000" endPos="50000" dist="5000" dir="5400000" sy="-100000" rotWithShape="0"/>
                </a:effectLst>
              </a:rPr>
              <a:t>مراحل تطور الجنين</a:t>
            </a:r>
            <a:endParaRPr lang="ar-OM" sz="5400" b="1" cap="all" dirty="0">
              <a:ln w="0"/>
              <a:solidFill>
                <a:srgbClr val="D60093"/>
              </a:solidFill>
              <a:effectLst>
                <a:reflection blurRad="12700" stA="50000" endPos="50000" dist="5000" dir="5400000" sy="-100000" rotWithShape="0"/>
              </a:effectLst>
            </a:endParaRPr>
          </a:p>
        </p:txBody>
      </p:sp>
      <p:sp>
        <p:nvSpPr>
          <p:cNvPr id="5" name="نجمة ذات 5 نقاط 4"/>
          <p:cNvSpPr/>
          <p:nvPr/>
        </p:nvSpPr>
        <p:spPr>
          <a:xfrm>
            <a:off x="4860032" y="1094064"/>
            <a:ext cx="792088" cy="7920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Tree>
    <p:extLst>
      <p:ext uri="{BB962C8B-B14F-4D97-AF65-F5344CB8AC3E}">
        <p14:creationId xmlns:p14="http://schemas.microsoft.com/office/powerpoint/2010/main" val="25154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08"/>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718" b="8718"/>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1" y="1556792"/>
            <a:ext cx="3059832" cy="3600400"/>
          </a:xfrm>
        </p:spPr>
        <p:txBody>
          <a:bodyPr>
            <a:normAutofit/>
          </a:bodyPr>
          <a:lstStyle/>
          <a:p>
            <a:pPr marL="342900" lvl="0" indent="-342900" fontAlgn="base">
              <a:spcAft>
                <a:spcPct val="0"/>
              </a:spcAft>
              <a:buClrTx/>
              <a:buSzTx/>
              <a:buFontTx/>
              <a:buChar char="•"/>
            </a:pPr>
            <a:r>
              <a:rPr lang="ar-SA" sz="2800" kern="0" dirty="0">
                <a:solidFill>
                  <a:srgbClr val="000000"/>
                </a:solidFill>
                <a:latin typeface="Times New Roman"/>
                <a:cs typeface="PT Bold Heading" pitchFamily="2" charset="-78"/>
              </a:rPr>
              <a:t>{</a:t>
            </a:r>
            <a:r>
              <a:rPr lang="ar-SA" sz="2800" kern="0" dirty="0">
                <a:solidFill>
                  <a:srgbClr val="000000"/>
                </a:solidFill>
                <a:latin typeface="Times New Roman"/>
                <a:cs typeface="Akhbar MT" pitchFamily="2" charset="-78"/>
              </a:rPr>
              <a:t>خَلَقَكُم مِّن نَّفْسٍ وَاحِدَةٍ ثُمَّ جَعَلَ مِنْهَا زَوْجَهَا وَأَنزَلَ لَكُم مِّنْ الْأَنْعَامِ ثَمَانِيَةَ أَزْوَاجٍ يَخْلُقُكُمْ فِي بُطُونِ أُمَّهَاتِكُمْ خَلْقًا مِن بَعْدِ خَلْقٍ فِي ظُلُمَاتٍ ثَلَاثٍ ذَلِكُمُ اللَّهُ رَبُّكُمْ لَهُ الْمُلْكُ لَا إِلَهَ إِلَّا هُوَ فَأَنَّى تُصْرَفُونَ} (6) سورة الزمر</a:t>
            </a:r>
            <a:endParaRPr lang="en-US" sz="2800" kern="0" dirty="0">
              <a:solidFill>
                <a:srgbClr val="000000"/>
              </a:solidFill>
              <a:latin typeface="Times New Roman"/>
              <a:cs typeface="Akhbar MT" pitchFamily="2" charset="-78"/>
            </a:endParaRPr>
          </a:p>
          <a:p>
            <a:endParaRPr lang="ar-OM" dirty="0">
              <a:cs typeface="Akhbar MT" pitchFamily="2" charset="-78"/>
            </a:endParaRPr>
          </a:p>
        </p:txBody>
      </p:sp>
    </p:spTree>
    <p:extLst>
      <p:ext uri="{BB962C8B-B14F-4D97-AF65-F5344CB8AC3E}">
        <p14:creationId xmlns:p14="http://schemas.microsoft.com/office/powerpoint/2010/main" val="221444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09"/>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861" b="10861"/>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6491" y="1700808"/>
            <a:ext cx="2818160" cy="3240360"/>
          </a:xfrm>
        </p:spPr>
        <p:txBody>
          <a:bodyPr>
            <a:normAutofit fontScale="92500" lnSpcReduction="20000"/>
          </a:bodyPr>
          <a:lstStyle/>
          <a:p>
            <a:pPr marL="342900" lvl="0" indent="-342900" fontAlgn="base">
              <a:lnSpc>
                <a:spcPct val="90000"/>
              </a:lnSpc>
              <a:spcAft>
                <a:spcPct val="0"/>
              </a:spcAft>
              <a:buClrTx/>
              <a:buSzTx/>
            </a:pPr>
            <a:r>
              <a:rPr lang="ar-SA" sz="4000" kern="0" dirty="0">
                <a:solidFill>
                  <a:srgbClr val="000000"/>
                </a:solidFill>
                <a:latin typeface="Times New Roman"/>
                <a:cs typeface="Akhbar MT" pitchFamily="2" charset="-78"/>
              </a:rPr>
              <a:t>{يَا أَيُّهَا الْإِنسَانُ مَا غَرَّكَ بِرَبِّكَ الْكَرِيمِ (6) الَّذِي خَلَقَكَ فَسَوَّاكَ فَعَدَلَكَ (7) فِي أَيِّ صُورَةٍ مَّا شَاء رَكَّبَكَ (8) } سورة </a:t>
            </a:r>
            <a:r>
              <a:rPr lang="ar-SA" sz="4000" kern="0" dirty="0" err="1">
                <a:solidFill>
                  <a:srgbClr val="000000"/>
                </a:solidFill>
                <a:latin typeface="Times New Roman"/>
                <a:cs typeface="Akhbar MT" pitchFamily="2" charset="-78"/>
              </a:rPr>
              <a:t>الإنفطار</a:t>
            </a:r>
            <a:endParaRPr lang="en-US" sz="4000" kern="0" dirty="0">
              <a:solidFill>
                <a:srgbClr val="000000"/>
              </a:solidFill>
              <a:latin typeface="Times New Roman"/>
              <a:cs typeface="Akhbar MT" pitchFamily="2" charset="-78"/>
            </a:endParaRPr>
          </a:p>
          <a:p>
            <a:endParaRPr lang="ar-OM" dirty="0">
              <a:cs typeface="Akhbar MT" pitchFamily="2" charset="-78"/>
            </a:endParaRPr>
          </a:p>
        </p:txBody>
      </p:sp>
    </p:spTree>
    <p:extLst>
      <p:ext uri="{BB962C8B-B14F-4D97-AF65-F5344CB8AC3E}">
        <p14:creationId xmlns:p14="http://schemas.microsoft.com/office/powerpoint/2010/main" val="23613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10"/>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256" r="4256"/>
          <a:stretch>
            <a:fillRect/>
          </a:stretch>
        </p:blipFill>
        <p:spPr bwMode="auto">
          <a:xfrm>
            <a:off x="3131840" y="404664"/>
            <a:ext cx="5562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180528" y="1484784"/>
            <a:ext cx="3228565" cy="4248472"/>
          </a:xfrm>
        </p:spPr>
        <p:txBody>
          <a:bodyPr>
            <a:normAutofit lnSpcReduction="10000"/>
          </a:bodyPr>
          <a:lstStyle/>
          <a:p>
            <a:pPr marL="342900" lvl="0" indent="-342900" fontAlgn="base">
              <a:lnSpc>
                <a:spcPct val="90000"/>
              </a:lnSpc>
              <a:spcAft>
                <a:spcPct val="0"/>
              </a:spcAft>
              <a:buClrTx/>
              <a:buSzTx/>
              <a:buFontTx/>
              <a:buChar char="•"/>
            </a:pPr>
            <a:r>
              <a:rPr lang="ar-SA" sz="2800" kern="0" dirty="0">
                <a:solidFill>
                  <a:srgbClr val="000000"/>
                </a:solidFill>
                <a:latin typeface="Times New Roman"/>
                <a:cs typeface="Akhbar MT" pitchFamily="2" charset="-78"/>
              </a:rPr>
              <a:t>{وَوَصَّيْنَا الْإِنسَانَ بِوَالِدَيْهِ إِحْسَانًا حَمَلَتْهُ أُمُّهُ كُرْهًا وَوَضَعَتْهُ كُرْهًا وَحَمْلُهُ وَفِصَالُهُ ثَلَاثُونَ شَهْرًا حَتَّى إِذَا بَلَغَ أَشُدَّهُ وَبَلَغَ أَرْبَعِينَ سَنَةً قَالَ رَبِّ أَوْزِعْنِي أَنْ أَشْكُرَ نِعْمَتَكَ الَّتِي أَنْعَمْتَ عَلَيَّ وَعَلَى وَالِدَيَّ وَأَنْ أَعْمَلَ صَالِحًا </a:t>
            </a:r>
            <a:r>
              <a:rPr lang="ar-SA" sz="2800" kern="0" dirty="0" err="1">
                <a:solidFill>
                  <a:srgbClr val="000000"/>
                </a:solidFill>
                <a:latin typeface="Times New Roman"/>
                <a:cs typeface="Akhbar MT" pitchFamily="2" charset="-78"/>
              </a:rPr>
              <a:t>تَرْضَاهُ</a:t>
            </a:r>
            <a:r>
              <a:rPr lang="ar-SA" sz="2800" kern="0" dirty="0">
                <a:solidFill>
                  <a:srgbClr val="000000"/>
                </a:solidFill>
                <a:latin typeface="Times New Roman"/>
                <a:cs typeface="Akhbar MT" pitchFamily="2" charset="-78"/>
              </a:rPr>
              <a:t> وَأَصْلِحْ لِي فِي ذُرِّيَّتِي إِنِّي تُبْتُ إِلَيْكَ وَإِنِّي مِنَ الْمُسْلِمِينَ} (15) سورة الأحقاف</a:t>
            </a:r>
            <a:endParaRPr lang="en-US" sz="2800" kern="0" dirty="0">
              <a:solidFill>
                <a:srgbClr val="000000"/>
              </a:solidFill>
              <a:latin typeface="Times New Roman"/>
              <a:cs typeface="Akhbar MT" pitchFamily="2" charset="-78"/>
            </a:endParaRPr>
          </a:p>
          <a:p>
            <a:endParaRPr lang="ar-OM" dirty="0"/>
          </a:p>
        </p:txBody>
      </p:sp>
    </p:spTree>
    <p:extLst>
      <p:ext uri="{BB962C8B-B14F-4D97-AF65-F5344CB8AC3E}">
        <p14:creationId xmlns:p14="http://schemas.microsoft.com/office/powerpoint/2010/main" val="296900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11"/>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801" r="19801"/>
          <a:stretch>
            <a:fillRect/>
          </a:stretch>
        </p:blipFill>
        <p:spPr bwMode="auto">
          <a:xfrm>
            <a:off x="3491880" y="548680"/>
            <a:ext cx="4905399"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24385" y="1628800"/>
            <a:ext cx="2724178" cy="3312368"/>
          </a:xfrm>
        </p:spPr>
        <p:txBody>
          <a:bodyPr>
            <a:normAutofit fontScale="92500"/>
          </a:bodyPr>
          <a:lstStyle/>
          <a:p>
            <a:pPr marL="342900" lvl="0" indent="-342900" fontAlgn="base">
              <a:spcAft>
                <a:spcPct val="0"/>
              </a:spcAft>
              <a:buClrTx/>
              <a:buSzTx/>
              <a:buFontTx/>
              <a:buChar char="•"/>
            </a:pPr>
            <a:r>
              <a:rPr lang="ar-SA" sz="4000" kern="0" dirty="0">
                <a:solidFill>
                  <a:srgbClr val="000000"/>
                </a:solidFill>
                <a:latin typeface="Times New Roman"/>
                <a:cs typeface="Akhbar MT" pitchFamily="2" charset="-78"/>
              </a:rPr>
              <a:t>{خُلِقَ الْإِنسَانُ مِنْ عَجَلٍ سَأُرِيكُمْ آيَاتِي فَلَا تَسْتَعْجِلُونِ} (37) سورة الأنبياء</a:t>
            </a:r>
            <a:endParaRPr lang="en-US" sz="4000" kern="0" dirty="0">
              <a:solidFill>
                <a:srgbClr val="000000"/>
              </a:solidFill>
              <a:latin typeface="Times New Roman"/>
              <a:cs typeface="Akhbar MT" pitchFamily="2" charset="-78"/>
            </a:endParaRPr>
          </a:p>
          <a:p>
            <a:endParaRPr lang="ar-OM" dirty="0">
              <a:cs typeface="Akhbar MT" pitchFamily="2" charset="-78"/>
            </a:endParaRPr>
          </a:p>
        </p:txBody>
      </p:sp>
    </p:spTree>
    <p:extLst>
      <p:ext uri="{BB962C8B-B14F-4D97-AF65-F5344CB8AC3E}">
        <p14:creationId xmlns:p14="http://schemas.microsoft.com/office/powerpoint/2010/main" val="131477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1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701" b="8701"/>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1" y="1844824"/>
            <a:ext cx="2987824" cy="2592288"/>
          </a:xfrm>
        </p:spPr>
        <p:txBody>
          <a:bodyPr>
            <a:normAutofit/>
          </a:bodyPr>
          <a:lstStyle/>
          <a:p>
            <a:pPr marL="342900" lvl="0" indent="-342900" fontAlgn="base">
              <a:spcAft>
                <a:spcPct val="0"/>
              </a:spcAft>
              <a:buClrTx/>
              <a:buSzTx/>
              <a:buFontTx/>
              <a:buChar char="•"/>
            </a:pPr>
            <a:r>
              <a:rPr lang="ar-SA" sz="4000" kern="0" dirty="0">
                <a:solidFill>
                  <a:srgbClr val="000000"/>
                </a:solidFill>
                <a:latin typeface="Times New Roman"/>
                <a:cs typeface="Akhbar MT" pitchFamily="2" charset="-78"/>
              </a:rPr>
              <a:t>{يُرِيدُ اللّهُ أَن يُخَفِّفَ عَنكُمْ وَخُلِقَ الإِنسَانُ ضَعِيفًا}   (28) سورة النساء</a:t>
            </a:r>
            <a:endParaRPr lang="en-US" sz="4000" kern="0" dirty="0">
              <a:solidFill>
                <a:srgbClr val="000000"/>
              </a:solidFill>
              <a:latin typeface="Times New Roman"/>
              <a:cs typeface="Akhbar MT" pitchFamily="2" charset="-78"/>
            </a:endParaRPr>
          </a:p>
          <a:p>
            <a:endParaRPr lang="ar-OM" dirty="0">
              <a:cs typeface="Akhbar MT" pitchFamily="2" charset="-78"/>
            </a:endParaRPr>
          </a:p>
        </p:txBody>
      </p:sp>
    </p:spTree>
    <p:extLst>
      <p:ext uri="{BB962C8B-B14F-4D97-AF65-F5344CB8AC3E}">
        <p14:creationId xmlns:p14="http://schemas.microsoft.com/office/powerpoint/2010/main" val="4308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80">
                                          <p:stCondLst>
                                            <p:cond delay="0"/>
                                          </p:stCondLst>
                                        </p:cTn>
                                        <p:tgtEl>
                                          <p:spTgt spid="4">
                                            <p:txEl>
                                              <p:pRg st="0" end="0"/>
                                            </p:txEl>
                                          </p:spTgt>
                                        </p:tgtEl>
                                      </p:cBhvr>
                                    </p:animEffect>
                                    <p:anim calcmode="lin" valueType="num">
                                      <p:cBhvr>
                                        <p:cTn id="1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0" end="0"/>
                                            </p:txEl>
                                          </p:spTgt>
                                        </p:tgtEl>
                                      </p:cBhvr>
                                      <p:to x="100000" y="60000"/>
                                    </p:animScale>
                                    <p:animScale>
                                      <p:cBhvr>
                                        <p:cTn id="21" dur="166" decel="50000">
                                          <p:stCondLst>
                                            <p:cond delay="676"/>
                                          </p:stCondLst>
                                        </p:cTn>
                                        <p:tgtEl>
                                          <p:spTgt spid="4">
                                            <p:txEl>
                                              <p:pRg st="0" end="0"/>
                                            </p:txEl>
                                          </p:spTgt>
                                        </p:tgtEl>
                                      </p:cBhvr>
                                      <p:to x="100000" y="100000"/>
                                    </p:animScale>
                                    <p:animScale>
                                      <p:cBhvr>
                                        <p:cTn id="22" dur="26">
                                          <p:stCondLst>
                                            <p:cond delay="1312"/>
                                          </p:stCondLst>
                                        </p:cTn>
                                        <p:tgtEl>
                                          <p:spTgt spid="4">
                                            <p:txEl>
                                              <p:pRg st="0" end="0"/>
                                            </p:txEl>
                                          </p:spTgt>
                                        </p:tgtEl>
                                      </p:cBhvr>
                                      <p:to x="100000" y="80000"/>
                                    </p:animScale>
                                    <p:animScale>
                                      <p:cBhvr>
                                        <p:cTn id="23" dur="166" decel="50000">
                                          <p:stCondLst>
                                            <p:cond delay="1338"/>
                                          </p:stCondLst>
                                        </p:cTn>
                                        <p:tgtEl>
                                          <p:spTgt spid="4">
                                            <p:txEl>
                                              <p:pRg st="0" end="0"/>
                                            </p:txEl>
                                          </p:spTgt>
                                        </p:tgtEl>
                                      </p:cBhvr>
                                      <p:to x="100000" y="100000"/>
                                    </p:animScale>
                                    <p:animScale>
                                      <p:cBhvr>
                                        <p:cTn id="24" dur="26">
                                          <p:stCondLst>
                                            <p:cond delay="1642"/>
                                          </p:stCondLst>
                                        </p:cTn>
                                        <p:tgtEl>
                                          <p:spTgt spid="4">
                                            <p:txEl>
                                              <p:pRg st="0" end="0"/>
                                            </p:txEl>
                                          </p:spTgt>
                                        </p:tgtEl>
                                      </p:cBhvr>
                                      <p:to x="100000" y="90000"/>
                                    </p:animScale>
                                    <p:animScale>
                                      <p:cBhvr>
                                        <p:cTn id="25" dur="166" decel="50000">
                                          <p:stCondLst>
                                            <p:cond delay="1668"/>
                                          </p:stCondLst>
                                        </p:cTn>
                                        <p:tgtEl>
                                          <p:spTgt spid="4">
                                            <p:txEl>
                                              <p:pRg st="0" end="0"/>
                                            </p:txEl>
                                          </p:spTgt>
                                        </p:tgtEl>
                                      </p:cBhvr>
                                      <p:to x="100000" y="100000"/>
                                    </p:animScale>
                                    <p:animScale>
                                      <p:cBhvr>
                                        <p:cTn id="26" dur="26">
                                          <p:stCondLst>
                                            <p:cond delay="1808"/>
                                          </p:stCondLst>
                                        </p:cTn>
                                        <p:tgtEl>
                                          <p:spTgt spid="4">
                                            <p:txEl>
                                              <p:pRg st="0" end="0"/>
                                            </p:txEl>
                                          </p:spTgt>
                                        </p:tgtEl>
                                      </p:cBhvr>
                                      <p:to x="100000" y="95000"/>
                                    </p:animScale>
                                    <p:animScale>
                                      <p:cBhvr>
                                        <p:cTn id="27"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1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844" b="1084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3674" y="1700808"/>
            <a:ext cx="2987824" cy="3096344"/>
          </a:xfrm>
        </p:spPr>
        <p:txBody>
          <a:bodyPr>
            <a:normAutofit lnSpcReduction="10000"/>
          </a:bodyPr>
          <a:lstStyle/>
          <a:p>
            <a:pPr marL="342900" lvl="0" indent="-342900" fontAlgn="base">
              <a:spcAft>
                <a:spcPct val="0"/>
              </a:spcAft>
              <a:buClrTx/>
              <a:buSzTx/>
              <a:buFontTx/>
              <a:buChar char="•"/>
            </a:pPr>
            <a:r>
              <a:rPr lang="ar-SA" sz="4000" kern="0" dirty="0">
                <a:solidFill>
                  <a:srgbClr val="000000"/>
                </a:solidFill>
                <a:latin typeface="Times New Roman"/>
                <a:cs typeface="PT Bold Heading" pitchFamily="2" charset="-78"/>
              </a:rPr>
              <a:t>{</a:t>
            </a:r>
            <a:r>
              <a:rPr lang="ar-SA" sz="4000" kern="0" dirty="0">
                <a:solidFill>
                  <a:srgbClr val="000000"/>
                </a:solidFill>
                <a:latin typeface="Times New Roman"/>
                <a:cs typeface="Akhbar MT" pitchFamily="2" charset="-78"/>
              </a:rPr>
              <a:t>الَّذِي أَحْسَنَ كُلَّ شَيْءٍ خَلَقَهُ وَبَدَأَ خَلْقَ الْإِنسَانِ مِن طِينٍ} (7) سورة السجدة</a:t>
            </a:r>
            <a:endParaRPr lang="en-US" sz="4000" kern="0" dirty="0">
              <a:solidFill>
                <a:srgbClr val="000000"/>
              </a:solidFill>
              <a:latin typeface="Times New Roman"/>
              <a:cs typeface="Akhbar MT" pitchFamily="2" charset="-78"/>
            </a:endParaRPr>
          </a:p>
        </p:txBody>
      </p:sp>
    </p:spTree>
    <p:extLst>
      <p:ext uri="{BB962C8B-B14F-4D97-AF65-F5344CB8AC3E}">
        <p14:creationId xmlns:p14="http://schemas.microsoft.com/office/powerpoint/2010/main" val="289243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صورة 5"/>
          <p:cNvSpPr>
            <a:spLocks noGrp="1"/>
          </p:cNvSpPr>
          <p:nvPr>
            <p:ph type="pic" idx="1"/>
          </p:nvPr>
        </p:nvSpPr>
        <p:spPr>
          <a:xfrm rot="16200000">
            <a:off x="961532" y="746307"/>
            <a:ext cx="3359623" cy="5468112"/>
          </a:xfrm>
        </p:spPr>
      </p:sp>
      <p:sp>
        <p:nvSpPr>
          <p:cNvPr id="4" name="عنصر نائب للنص 3"/>
          <p:cNvSpPr>
            <a:spLocks noGrp="1"/>
          </p:cNvSpPr>
          <p:nvPr>
            <p:ph type="body" sz="half" idx="2"/>
          </p:nvPr>
        </p:nvSpPr>
        <p:spPr>
          <a:xfrm>
            <a:off x="5868147" y="1412774"/>
            <a:ext cx="2664294" cy="3816426"/>
          </a:xfrm>
        </p:spPr>
        <p:txBody>
          <a:bodyPr>
            <a:normAutofit/>
          </a:bodyPr>
          <a:lstStyle/>
          <a:p>
            <a:pPr marL="342900" lvl="0" indent="-342900" fontAlgn="base">
              <a:spcAft>
                <a:spcPct val="0"/>
              </a:spcAft>
              <a:buClrTx/>
              <a:buSzTx/>
              <a:buFontTx/>
              <a:buChar char="•"/>
            </a:pPr>
            <a:r>
              <a:rPr lang="ar-SA" sz="4000" kern="0" dirty="0">
                <a:solidFill>
                  <a:srgbClr val="000000"/>
                </a:solidFill>
                <a:latin typeface="Times New Roman"/>
                <a:cs typeface="Akhbar MT" pitchFamily="2" charset="-78"/>
              </a:rPr>
              <a:t>{خَلَقَ السَّمَاوَاتِ وَالْأَرْضَ بِالْحَقِّ وَصَوَّرَكُمْ فَأَحْسَنَ صُوَرَكُمْ وَإِلَيْهِ الْمَصِيرُ} (3) سورة التغابن</a:t>
            </a:r>
            <a:endParaRPr lang="en-US" sz="4000" kern="0" dirty="0">
              <a:solidFill>
                <a:srgbClr val="000000"/>
              </a:solidFill>
              <a:latin typeface="Times New Roman"/>
              <a:cs typeface="Akhbar MT" pitchFamily="2" charset="-78"/>
            </a:endParaRPr>
          </a:p>
          <a:p>
            <a:endParaRPr lang="ar-OM" dirty="0">
              <a:cs typeface="Akhbar MT" pitchFamily="2" charset="-78"/>
            </a:endParaRPr>
          </a:p>
        </p:txBody>
      </p:sp>
      <p:pic>
        <p:nvPicPr>
          <p:cNvPr id="7" name="Picture 5" descr="Jpg0001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3" y="1844824"/>
            <a:ext cx="5364087"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95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1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3070" b="307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0" y="1556792"/>
            <a:ext cx="2884399" cy="3960440"/>
          </a:xfrm>
        </p:spPr>
        <p:txBody>
          <a:bodyPr>
            <a:normAutofit/>
          </a:bodyPr>
          <a:lstStyle/>
          <a:p>
            <a:pPr marL="342900" lvl="0" indent="-342900" fontAlgn="base">
              <a:lnSpc>
                <a:spcPct val="90000"/>
              </a:lnSpc>
              <a:spcAft>
                <a:spcPct val="0"/>
              </a:spcAft>
              <a:buClrTx/>
              <a:buSzTx/>
              <a:buFontTx/>
              <a:buChar char="•"/>
            </a:pPr>
            <a:r>
              <a:rPr lang="ar-SA" sz="2800" kern="0" dirty="0">
                <a:solidFill>
                  <a:srgbClr val="000000"/>
                </a:solidFill>
                <a:latin typeface="Times New Roman"/>
                <a:cs typeface="Akhbar MT" pitchFamily="2" charset="-78"/>
              </a:rPr>
              <a:t>{يَا أَيُّهَا النَّاسُ اتَّقُواْ رَبَّكُمُ الَّذِي خَلَقَكُم مِّن نَّفْسٍ وَاحِدَةٍ وَخَلَقَ مِنْهَا زَوْجَهَا وَبَثَّ مِنْهُمَا رِجَالاً كَثِيرًا وَنِسَاء وَاتَّقُواْ اللّهَ الَّذِي تَسَاءلُونَ بِهِ وَالأَرْحَامَ إِنَّ اللّهَ كَانَ عَلَيْكُمْ رَقِيبًا} (1) سورة النساء</a:t>
            </a:r>
            <a:endParaRPr lang="en-US" sz="2800" kern="0" dirty="0">
              <a:solidFill>
                <a:srgbClr val="000000"/>
              </a:solidFill>
              <a:latin typeface="Times New Roman"/>
              <a:cs typeface="Akhbar MT" pitchFamily="2" charset="-78"/>
            </a:endParaRPr>
          </a:p>
          <a:p>
            <a:endParaRPr lang="ar-OM" dirty="0">
              <a:cs typeface="Akhbar MT" pitchFamily="2" charset="-78"/>
            </a:endParaRPr>
          </a:p>
        </p:txBody>
      </p:sp>
    </p:spTree>
    <p:extLst>
      <p:ext uri="{BB962C8B-B14F-4D97-AF65-F5344CB8AC3E}">
        <p14:creationId xmlns:p14="http://schemas.microsoft.com/office/powerpoint/2010/main" val="37504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16"/>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101" r="6101"/>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1" y="1628800"/>
            <a:ext cx="3059832" cy="3456384"/>
          </a:xfrm>
        </p:spPr>
        <p:txBody>
          <a:bodyPr>
            <a:normAutofit fontScale="92500"/>
          </a:bodyPr>
          <a:lstStyle/>
          <a:p>
            <a:pPr marL="342900" lvl="0" indent="-342900" fontAlgn="base">
              <a:spcAft>
                <a:spcPct val="0"/>
              </a:spcAft>
              <a:buClrTx/>
              <a:buSzTx/>
              <a:buFontTx/>
              <a:buChar char="•"/>
            </a:pPr>
            <a:r>
              <a:rPr lang="ar-SA" sz="3200" kern="0" dirty="0">
                <a:solidFill>
                  <a:srgbClr val="000000"/>
                </a:solidFill>
                <a:latin typeface="Times New Roman"/>
                <a:cs typeface="Akhbar MT" pitchFamily="2" charset="-78"/>
              </a:rPr>
              <a:t>{إِنَّ اللَّهَ عِندَهُ عِلْمُ السَّاعَةِ وَيُنَزِّلُ الْغَيْثَ وَيَعْلَمُ مَا فِي الْأَرْحَامِ وَمَا تَدْرِي نَفْسٌ مَّاذَا تَكْسِبُ غَدًا وَمَا تَدْرِي نَفْسٌ بِأَيِّ أَرْضٍ تَمُوتُ إِنَّ اللَّهَ عَلِيمٌ خَبِيرٌ}    (34) سورة لقمان</a:t>
            </a:r>
            <a:endParaRPr lang="en-US" sz="3200" kern="0" dirty="0">
              <a:solidFill>
                <a:srgbClr val="000000"/>
              </a:solidFill>
              <a:latin typeface="Times New Roman"/>
              <a:cs typeface="Akhbar MT" pitchFamily="2" charset="-78"/>
            </a:endParaRPr>
          </a:p>
        </p:txBody>
      </p:sp>
    </p:spTree>
    <p:extLst>
      <p:ext uri="{BB962C8B-B14F-4D97-AF65-F5344CB8AC3E}">
        <p14:creationId xmlns:p14="http://schemas.microsoft.com/office/powerpoint/2010/main" val="21208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1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4359" b="14359"/>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180528" y="1628800"/>
            <a:ext cx="3300573" cy="3960440"/>
          </a:xfrm>
        </p:spPr>
        <p:txBody>
          <a:bodyPr>
            <a:normAutofit/>
          </a:bodyPr>
          <a:lstStyle/>
          <a:p>
            <a:pPr marL="342900" lvl="0" indent="-342900" fontAlgn="base">
              <a:spcAft>
                <a:spcPct val="0"/>
              </a:spcAft>
              <a:buClrTx/>
              <a:buSzTx/>
              <a:buFontTx/>
              <a:buChar char="•"/>
            </a:pPr>
            <a:r>
              <a:rPr lang="ar-SA" sz="2800" kern="0" dirty="0">
                <a:solidFill>
                  <a:srgbClr val="000000"/>
                </a:solidFill>
                <a:latin typeface="Times New Roman"/>
                <a:cs typeface="Akhbar MT" pitchFamily="2" charset="-78"/>
              </a:rPr>
              <a:t>{ثُمَّ خَلَقْنَا النُّطْفَةَ عَلَقَةً فَخَلَقْنَا الْعَلَقَةَ مُضْغَةً فَخَلَقْنَا الْمُضْغَةَ عِظَامًا فَكَسَوْنَا الْعِظَامَ لَحْمًا ثُمَّ أَنشَأْنَاهُ خَلْقًا آخَرَ فَتَبَارَكَ اللَّهُ أَحْسَنُ الْخَالِقِينَ} (14) سورة المؤمنون</a:t>
            </a:r>
            <a:endParaRPr lang="en-US" sz="2800" kern="0" dirty="0">
              <a:solidFill>
                <a:srgbClr val="000000"/>
              </a:solidFill>
              <a:latin typeface="Times New Roman"/>
              <a:cs typeface="Akhbar MT" pitchFamily="2" charset="-78"/>
            </a:endParaRPr>
          </a:p>
          <a:p>
            <a:endParaRPr lang="ar-OM" dirty="0"/>
          </a:p>
        </p:txBody>
      </p:sp>
    </p:spTree>
    <p:extLst>
      <p:ext uri="{BB962C8B-B14F-4D97-AF65-F5344CB8AC3E}">
        <p14:creationId xmlns:p14="http://schemas.microsoft.com/office/powerpoint/2010/main" val="76313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00"/>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72" r="1772"/>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180528" y="1628800"/>
            <a:ext cx="3156557" cy="3456384"/>
          </a:xfrm>
        </p:spPr>
        <p:txBody>
          <a:bodyPr>
            <a:normAutofit/>
          </a:bodyPr>
          <a:lstStyle/>
          <a:p>
            <a:pPr marL="342900" lvl="0" indent="-342900" fontAlgn="base">
              <a:spcAft>
                <a:spcPct val="0"/>
              </a:spcAft>
              <a:buClrTx/>
              <a:buSzTx/>
              <a:buFontTx/>
              <a:buChar char="•"/>
            </a:pPr>
            <a:r>
              <a:rPr lang="ar-SA" sz="3200" kern="0" dirty="0">
                <a:solidFill>
                  <a:srgbClr val="000000"/>
                </a:solidFill>
                <a:latin typeface="Sakkal Majalla" pitchFamily="2" charset="-78"/>
                <a:cs typeface="Sakkal Majalla" pitchFamily="2" charset="-78"/>
              </a:rPr>
              <a:t>{مِن نُّطْفَةٍ خَلَقَهُ فَقَدَّرَهُ}   (19) سورة عبس</a:t>
            </a:r>
          </a:p>
          <a:p>
            <a:pPr marL="342900" lvl="0" indent="-342900" fontAlgn="base">
              <a:spcAft>
                <a:spcPct val="0"/>
              </a:spcAft>
              <a:buClrTx/>
              <a:buSzTx/>
              <a:buFontTx/>
              <a:buChar char="•"/>
            </a:pPr>
            <a:r>
              <a:rPr lang="ar-SA" sz="3200" kern="0" dirty="0">
                <a:solidFill>
                  <a:srgbClr val="000000"/>
                </a:solidFill>
                <a:latin typeface="Sakkal Majalla" pitchFamily="2" charset="-78"/>
                <a:cs typeface="Sakkal Majalla" pitchFamily="2" charset="-78"/>
              </a:rPr>
              <a:t>{أَلَمْ </a:t>
            </a:r>
            <a:r>
              <a:rPr lang="ar-SA" sz="3200" kern="0" dirty="0" err="1">
                <a:solidFill>
                  <a:srgbClr val="000000"/>
                </a:solidFill>
                <a:latin typeface="Sakkal Majalla" pitchFamily="2" charset="-78"/>
                <a:cs typeface="Sakkal Majalla" pitchFamily="2" charset="-78"/>
              </a:rPr>
              <a:t>يَكُ</a:t>
            </a:r>
            <a:r>
              <a:rPr lang="ar-SA" sz="3200" kern="0" dirty="0">
                <a:solidFill>
                  <a:srgbClr val="000000"/>
                </a:solidFill>
                <a:latin typeface="Sakkal Majalla" pitchFamily="2" charset="-78"/>
                <a:cs typeface="Sakkal Majalla" pitchFamily="2" charset="-78"/>
              </a:rPr>
              <a:t> نُطْفَةً مِّن مَّنِيٍّ يُمْنَى} (37) سورة القيامة</a:t>
            </a:r>
            <a:endParaRPr lang="en-US" sz="3200" kern="0" dirty="0">
              <a:solidFill>
                <a:srgbClr val="000000"/>
              </a:solidFill>
              <a:latin typeface="Sakkal Majalla" pitchFamily="2" charset="-78"/>
              <a:cs typeface="Sakkal Majalla" pitchFamily="2" charset="-78"/>
            </a:endParaRPr>
          </a:p>
        </p:txBody>
      </p:sp>
      <p:sp>
        <p:nvSpPr>
          <p:cNvPr id="3" name="عنوان 2"/>
          <p:cNvSpPr>
            <a:spLocks noGrp="1"/>
          </p:cNvSpPr>
          <p:nvPr>
            <p:ph type="title"/>
          </p:nvPr>
        </p:nvSpPr>
        <p:spPr/>
        <p:txBody>
          <a:bodyPr/>
          <a:lstStyle/>
          <a:p>
            <a:endParaRPr lang="ar-OM"/>
          </a:p>
        </p:txBody>
      </p:sp>
    </p:spTree>
    <p:extLst>
      <p:ext uri="{BB962C8B-B14F-4D97-AF65-F5344CB8AC3E}">
        <p14:creationId xmlns:p14="http://schemas.microsoft.com/office/powerpoint/2010/main" val="252688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صورة 5"/>
          <p:cNvSpPr>
            <a:spLocks noGrp="1"/>
          </p:cNvSpPr>
          <p:nvPr>
            <p:ph type="pic" idx="1"/>
          </p:nvPr>
        </p:nvSpPr>
        <p:spPr/>
      </p:sp>
      <p:sp>
        <p:nvSpPr>
          <p:cNvPr id="5" name="عنوان 4"/>
          <p:cNvSpPr>
            <a:spLocks noGrp="1"/>
          </p:cNvSpPr>
          <p:nvPr>
            <p:ph type="title"/>
          </p:nvPr>
        </p:nvSpPr>
        <p:spPr>
          <a:xfrm>
            <a:off x="0" y="1905000"/>
            <a:ext cx="2532888" cy="2028056"/>
          </a:xfrm>
        </p:spPr>
        <p:txBody>
          <a:bodyPr/>
          <a:lstStyle/>
          <a:p>
            <a:pPr algn="ctr"/>
            <a:r>
              <a:rPr lang="ar-OM" dirty="0" smtClean="0"/>
              <a:t>فيديو لمراحل </a:t>
            </a:r>
            <a:br>
              <a:rPr lang="ar-OM" dirty="0" smtClean="0"/>
            </a:br>
            <a:r>
              <a:rPr lang="ar-OM" dirty="0" smtClean="0"/>
              <a:t>تكون </a:t>
            </a:r>
            <a:br>
              <a:rPr lang="ar-OM" dirty="0" smtClean="0"/>
            </a:br>
            <a:r>
              <a:rPr lang="ar-OM" dirty="0" smtClean="0"/>
              <a:t>الجنين</a:t>
            </a:r>
            <a:endParaRPr lang="ar-OM" dirty="0"/>
          </a:p>
        </p:txBody>
      </p:sp>
      <p:pic>
        <p:nvPicPr>
          <p:cNvPr id="8" name="VID-20151201-WA0000.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75856" y="404664"/>
            <a:ext cx="5472608" cy="5616624"/>
          </a:xfrm>
          <a:prstGeom prst="rect">
            <a:avLst/>
          </a:prstGeom>
        </p:spPr>
      </p:pic>
    </p:spTree>
    <p:extLst>
      <p:ext uri="{BB962C8B-B14F-4D97-AF65-F5344CB8AC3E}">
        <p14:creationId xmlns:p14="http://schemas.microsoft.com/office/powerpoint/2010/main" val="405576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8"/>
                </p:tgtEl>
              </p:cMediaNode>
            </p:video>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صورة 2"/>
          <p:cNvSpPr>
            <a:spLocks noGrp="1"/>
          </p:cNvSpPr>
          <p:nvPr>
            <p:ph type="pic" idx="1"/>
          </p:nvPr>
        </p:nvSpPr>
        <p:spPr/>
      </p:sp>
      <p:sp>
        <p:nvSpPr>
          <p:cNvPr id="4" name="عنصر نائب للنص 3"/>
          <p:cNvSpPr>
            <a:spLocks noGrp="1"/>
          </p:cNvSpPr>
          <p:nvPr>
            <p:ph type="body" sz="half" idx="2"/>
          </p:nvPr>
        </p:nvSpPr>
        <p:spPr>
          <a:xfrm>
            <a:off x="-14379" y="1628800"/>
            <a:ext cx="2498147" cy="3096344"/>
          </a:xfrm>
        </p:spPr>
        <p:txBody>
          <a:bodyPr>
            <a:normAutofit/>
          </a:bodyPr>
          <a:lstStyle/>
          <a:p>
            <a:pPr marL="342900" lvl="0" indent="-342900" fontAlgn="base">
              <a:spcAft>
                <a:spcPct val="0"/>
              </a:spcAft>
              <a:buClrTx/>
              <a:buSzTx/>
              <a:buFontTx/>
              <a:buChar char="•"/>
            </a:pPr>
            <a:r>
              <a:rPr lang="ar-SA" sz="3600" kern="0" dirty="0">
                <a:solidFill>
                  <a:srgbClr val="000000"/>
                </a:solidFill>
                <a:latin typeface="Times New Roman"/>
                <a:cs typeface="Akhbar MT" pitchFamily="2" charset="-78"/>
              </a:rPr>
              <a:t>{خَلَقَ الإِنسَانَ مِن نُّطْفَةٍ فَإِذَا هُوَ خَصِيمٌ مُّبِينٌ} (4) سورة النحل</a:t>
            </a:r>
            <a:endParaRPr lang="en-US" sz="3600" kern="0" dirty="0">
              <a:solidFill>
                <a:srgbClr val="000000"/>
              </a:solidFill>
              <a:latin typeface="Times New Roman"/>
              <a:cs typeface="Akhbar MT" pitchFamily="2" charset="-78"/>
            </a:endParaRPr>
          </a:p>
          <a:p>
            <a:endParaRPr lang="ar-OM" dirty="0"/>
          </a:p>
        </p:txBody>
      </p:sp>
      <p:pic>
        <p:nvPicPr>
          <p:cNvPr id="5" name="Picture 5" descr="Jpg0000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76672"/>
            <a:ext cx="5544616"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76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0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5637" b="1563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108519" y="1628800"/>
            <a:ext cx="3096344" cy="3744416"/>
          </a:xfrm>
        </p:spPr>
        <p:txBody>
          <a:bodyPr>
            <a:normAutofit/>
          </a:bodyPr>
          <a:lstStyle/>
          <a:p>
            <a:pPr marL="342900" lvl="0" indent="-342900" fontAlgn="base">
              <a:spcAft>
                <a:spcPct val="0"/>
              </a:spcAft>
              <a:buClrTx/>
              <a:buSzTx/>
              <a:buFontTx/>
              <a:buChar char="•"/>
            </a:pPr>
            <a:r>
              <a:rPr lang="ar-SA" sz="3600" kern="0" dirty="0">
                <a:solidFill>
                  <a:srgbClr val="000000"/>
                </a:solidFill>
                <a:latin typeface="Times New Roman"/>
                <a:cs typeface="Akhbar MT" pitchFamily="2" charset="-78"/>
              </a:rPr>
              <a:t>{قَالَ لَهُ صَاحِبُهُ وَهُوَ يُحَاوِرُهُ أَكَفَرْتَ بِالَّذِي خَلَقَكَ مِن تُرَابٍ ثُمَّ مِن نُّطْفَةٍ ثُمَّ سَوَّاكَ رَجُلًا }      (37) سورة الكهف</a:t>
            </a:r>
            <a:endParaRPr lang="en-US" sz="3600" kern="0" dirty="0">
              <a:solidFill>
                <a:srgbClr val="000000"/>
              </a:solidFill>
              <a:latin typeface="Times New Roman"/>
              <a:cs typeface="Akhbar MT" pitchFamily="2" charset="-78"/>
            </a:endParaRPr>
          </a:p>
        </p:txBody>
      </p:sp>
    </p:spTree>
    <p:extLst>
      <p:ext uri="{BB962C8B-B14F-4D97-AF65-F5344CB8AC3E}">
        <p14:creationId xmlns:p14="http://schemas.microsoft.com/office/powerpoint/2010/main" val="338858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xEl>
                                              <p:pRg st="0" end="0"/>
                                            </p:txEl>
                                          </p:spTgt>
                                        </p:tgtEl>
                                      </p:cBhvr>
                                    </p:animEffect>
                                    <p:animScale>
                                      <p:cBhvr>
                                        <p:cTn id="12"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0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558" b="7558"/>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179512" y="1916832"/>
            <a:ext cx="2508485" cy="2815705"/>
          </a:xfrm>
        </p:spPr>
        <p:txBody>
          <a:bodyPr>
            <a:normAutofit/>
          </a:bodyPr>
          <a:lstStyle/>
          <a:p>
            <a:pPr marL="342900" lvl="0" indent="-342900" fontAlgn="base">
              <a:spcAft>
                <a:spcPct val="0"/>
              </a:spcAft>
              <a:buClrTx/>
              <a:buSzTx/>
              <a:buFontTx/>
              <a:buChar char="•"/>
            </a:pPr>
            <a:r>
              <a:rPr lang="ar-SA" sz="3600" kern="0" dirty="0">
                <a:solidFill>
                  <a:srgbClr val="000000"/>
                </a:solidFill>
                <a:latin typeface="Times New Roman"/>
                <a:cs typeface="Akhbar MT" pitchFamily="2" charset="-78"/>
              </a:rPr>
              <a:t>{ثُمَّ كَانَ عَلَقَةً فَخَلَقَ فَسَوَّى} (38) سورة القيامة</a:t>
            </a:r>
            <a:endParaRPr lang="en-US" sz="3600" kern="0" dirty="0">
              <a:solidFill>
                <a:srgbClr val="000000"/>
              </a:solidFill>
              <a:latin typeface="Times New Roman"/>
              <a:cs typeface="Akhbar MT" pitchFamily="2" charset="-78"/>
            </a:endParaRPr>
          </a:p>
          <a:p>
            <a:endParaRPr lang="ar-OM" dirty="0"/>
          </a:p>
        </p:txBody>
      </p:sp>
    </p:spTree>
    <p:extLst>
      <p:ext uri="{BB962C8B-B14F-4D97-AF65-F5344CB8AC3E}">
        <p14:creationId xmlns:p14="http://schemas.microsoft.com/office/powerpoint/2010/main" val="181871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04"/>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032" b="7032"/>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23664" y="1628800"/>
            <a:ext cx="2532111" cy="3672408"/>
          </a:xfrm>
        </p:spPr>
        <p:txBody>
          <a:bodyPr>
            <a:normAutofit fontScale="92500" lnSpcReduction="20000"/>
          </a:bodyPr>
          <a:lstStyle/>
          <a:p>
            <a:pPr marL="342900" lvl="0" indent="-342900" fontAlgn="base">
              <a:lnSpc>
                <a:spcPct val="90000"/>
              </a:lnSpc>
              <a:spcAft>
                <a:spcPct val="0"/>
              </a:spcAft>
              <a:buClrTx/>
              <a:buSzTx/>
              <a:buFontTx/>
              <a:buChar char="•"/>
            </a:pPr>
            <a:r>
              <a:rPr lang="ar-SA" sz="3200" kern="0" dirty="0">
                <a:solidFill>
                  <a:srgbClr val="000000"/>
                </a:solidFill>
                <a:latin typeface="Times New Roman"/>
                <a:cs typeface="Akhbar MT" pitchFamily="2" charset="-78"/>
              </a:rPr>
              <a:t>{يَا أَيُّهَا النَّاسُ إِن كُنتُمْ فِي رَيْبٍ مِّنَ الْبَعْثِ فَإِنَّا خَلَقْنَاكُم مِّن تُرَابٍ ثُمَّ مِن نُّطْفَةٍ ثُمَّ مِنْ عَلَقَةٍ ثُمَّ مِن مُّضْغَةٍ مُّخَلَّقَةٍ وَغَيْرِ مُخَلَّقَةٍ لِّنُبَيِّنَ لَكُمْ وَنُقِرُّ فِي الْأَرْحَامِ مَا نَشَاء} (5) سورة الحـج</a:t>
            </a:r>
            <a:endParaRPr lang="en-US" sz="3200" kern="0" dirty="0">
              <a:solidFill>
                <a:srgbClr val="000000"/>
              </a:solidFill>
              <a:latin typeface="Times New Roman"/>
              <a:cs typeface="Akhbar MT" pitchFamily="2" charset="-78"/>
            </a:endParaRPr>
          </a:p>
          <a:p>
            <a:endParaRPr lang="ar-OM" dirty="0"/>
          </a:p>
        </p:txBody>
      </p:sp>
    </p:spTree>
    <p:extLst>
      <p:ext uri="{BB962C8B-B14F-4D97-AF65-F5344CB8AC3E}">
        <p14:creationId xmlns:p14="http://schemas.microsoft.com/office/powerpoint/2010/main" val="200609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0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87" r="108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33829" y="1628800"/>
            <a:ext cx="3093662" cy="3600400"/>
          </a:xfrm>
        </p:spPr>
        <p:txBody>
          <a:bodyPr>
            <a:normAutofit fontScale="92500"/>
          </a:bodyPr>
          <a:lstStyle/>
          <a:p>
            <a:pPr marL="342900" lvl="0" indent="-342900" fontAlgn="base">
              <a:lnSpc>
                <a:spcPct val="90000"/>
              </a:lnSpc>
              <a:spcAft>
                <a:spcPct val="0"/>
              </a:spcAft>
              <a:buClrTx/>
              <a:buSzTx/>
              <a:buFontTx/>
              <a:buChar char="•"/>
            </a:pPr>
            <a:r>
              <a:rPr lang="ar-SA" sz="3200" kern="0" dirty="0">
                <a:solidFill>
                  <a:srgbClr val="000000"/>
                </a:solidFill>
                <a:latin typeface="Times New Roman"/>
                <a:cs typeface="Akhbar MT" pitchFamily="2" charset="-78"/>
              </a:rPr>
              <a:t>{هُوَ الَّذِي خَلَقَكُم مِّن تُرَابٍ ثُمَّ مِن نُّطْفَةٍ ثُمَّ مِنْ عَلَقَةٍ ثُمَّ يُخْرِجُكُمْ طِفْلًا ثُمَّ لِتَبْلُغُوا أَشُدَّكُمْ ثُمَّ لِتَكُونُوا شُيُوخًا وَمِنكُم مَّن يُتَوَفَّى مِن قَبْلُ وَلِتَبْلُغُوا أَجَلًا مُّسَمًّى وَلَعَلَّكُمْ تَعْقِلُونَ} (67) سورة غافر</a:t>
            </a:r>
            <a:endParaRPr lang="en-US" sz="3200" kern="0" dirty="0">
              <a:solidFill>
                <a:srgbClr val="000000"/>
              </a:solidFill>
              <a:latin typeface="Times New Roman"/>
              <a:cs typeface="Akhbar MT" pitchFamily="2" charset="-78"/>
            </a:endParaRPr>
          </a:p>
          <a:p>
            <a:endParaRPr lang="ar-OM" dirty="0"/>
          </a:p>
        </p:txBody>
      </p:sp>
    </p:spTree>
    <p:extLst>
      <p:ext uri="{BB962C8B-B14F-4D97-AF65-F5344CB8AC3E}">
        <p14:creationId xmlns:p14="http://schemas.microsoft.com/office/powerpoint/2010/main" val="157694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7" presetClass="emph" presetSubtype="2" fill="hold" nodeType="clickEffect">
                                  <p:stCondLst>
                                    <p:cond delay="0"/>
                                  </p:stCondLst>
                                  <p:childTnLst>
                                    <p:animClr clrSpc="rgb" dir="cw">
                                      <p:cBhvr>
                                        <p:cTn id="13" dur="2000" fill="hold"/>
                                        <p:tgtEl>
                                          <p:spTgt spid="4"/>
                                        </p:tgtEl>
                                        <p:attrNameLst>
                                          <p:attrName>stroke.color</p:attrName>
                                        </p:attrNameLst>
                                      </p:cBhvr>
                                      <p:to>
                                        <a:schemeClr val="accent2"/>
                                      </p:to>
                                    </p:animClr>
                                    <p:set>
                                      <p:cBhvr>
                                        <p:cTn id="14"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06"/>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384" b="438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0" y="1700808"/>
            <a:ext cx="2976029" cy="3384376"/>
          </a:xfrm>
        </p:spPr>
        <p:txBody>
          <a:bodyPr>
            <a:normAutofit/>
          </a:bodyPr>
          <a:lstStyle/>
          <a:p>
            <a:pPr marL="342900" lvl="0" indent="-342900" fontAlgn="base">
              <a:spcAft>
                <a:spcPct val="0"/>
              </a:spcAft>
              <a:buClrTx/>
              <a:buSzTx/>
              <a:buFontTx/>
              <a:buChar char="•"/>
            </a:pPr>
            <a:r>
              <a:rPr lang="ar-SA" sz="4000" kern="0" dirty="0">
                <a:solidFill>
                  <a:srgbClr val="000000"/>
                </a:solidFill>
                <a:latin typeface="Times New Roman"/>
                <a:cs typeface="Akhbar MT" pitchFamily="2" charset="-78"/>
              </a:rPr>
              <a:t>{إِنَّا خَلَقْنَا الْإِنسَانَ مِن نُّطْفَةٍ أَمْشَاجٍ نَّبْتَلِيهِ فَجَعَلْنَاهُ سَمِيعًا بَصِيرًا}     (2) سورة الإنسان</a:t>
            </a:r>
            <a:endParaRPr lang="en-US" sz="4000" kern="0" dirty="0">
              <a:solidFill>
                <a:srgbClr val="000000"/>
              </a:solidFill>
              <a:latin typeface="Times New Roman"/>
              <a:cs typeface="Akhbar MT" pitchFamily="2" charset="-78"/>
            </a:endParaRPr>
          </a:p>
          <a:p>
            <a:endParaRPr lang="ar-OM" dirty="0"/>
          </a:p>
        </p:txBody>
      </p:sp>
    </p:spTree>
    <p:extLst>
      <p:ext uri="{BB962C8B-B14F-4D97-AF65-F5344CB8AC3E}">
        <p14:creationId xmlns:p14="http://schemas.microsoft.com/office/powerpoint/2010/main" val="50944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anim calcmode="lin" valueType="num">
                                      <p:cBhvr>
                                        <p:cTn id="13"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0000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9088" b="9088"/>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صر نائب للنص 3"/>
          <p:cNvSpPr>
            <a:spLocks noGrp="1"/>
          </p:cNvSpPr>
          <p:nvPr>
            <p:ph type="body" sz="half" idx="2"/>
          </p:nvPr>
        </p:nvSpPr>
        <p:spPr>
          <a:xfrm>
            <a:off x="-180527" y="1772816"/>
            <a:ext cx="3024335" cy="2952328"/>
          </a:xfrm>
        </p:spPr>
        <p:txBody>
          <a:bodyPr>
            <a:normAutofit lnSpcReduction="10000"/>
          </a:bodyPr>
          <a:lstStyle/>
          <a:p>
            <a:pPr marL="342900" lvl="0" indent="-342900" fontAlgn="base">
              <a:spcAft>
                <a:spcPct val="0"/>
              </a:spcAft>
              <a:buClrTx/>
              <a:buSzTx/>
              <a:buFontTx/>
              <a:buChar char="•"/>
            </a:pPr>
            <a:r>
              <a:rPr lang="ar-SA" sz="4000" kern="0" dirty="0">
                <a:solidFill>
                  <a:srgbClr val="000000"/>
                </a:solidFill>
                <a:latin typeface="Times New Roman"/>
                <a:cs typeface="Akhbar MT" pitchFamily="2" charset="-78"/>
              </a:rPr>
              <a:t>{أَوَلَمْ يَرَ الْإِنسَانُ أَنَّا خَلَقْنَاهُ مِن نُّطْفَةٍ فَإِذَا هُوَ خَصِيمٌ مُّبِينٌ}     (77) سورة </a:t>
            </a:r>
            <a:r>
              <a:rPr lang="ar-SA" sz="4000" kern="0" dirty="0" err="1">
                <a:solidFill>
                  <a:srgbClr val="000000"/>
                </a:solidFill>
                <a:latin typeface="Times New Roman"/>
                <a:cs typeface="Akhbar MT" pitchFamily="2" charset="-78"/>
              </a:rPr>
              <a:t>يــس</a:t>
            </a:r>
            <a:endParaRPr lang="en-US" sz="4000" kern="0" dirty="0">
              <a:solidFill>
                <a:srgbClr val="000000"/>
              </a:solidFill>
              <a:latin typeface="Times New Roman"/>
              <a:cs typeface="Akhbar MT" pitchFamily="2" charset="-78"/>
            </a:endParaRPr>
          </a:p>
          <a:p>
            <a:endParaRPr lang="ar-OM" dirty="0"/>
          </a:p>
        </p:txBody>
      </p:sp>
    </p:spTree>
    <p:extLst>
      <p:ext uri="{BB962C8B-B14F-4D97-AF65-F5344CB8AC3E}">
        <p14:creationId xmlns:p14="http://schemas.microsoft.com/office/powerpoint/2010/main" val="212946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غماء">
  <a:themeElements>
    <a:clrScheme name="غماء">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ألوان متوسطة">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غماء">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699</TotalTime>
  <Words>479</Words>
  <Application>Microsoft Office PowerPoint</Application>
  <PresentationFormat>عرض على الشاشة (3:4)‏</PresentationFormat>
  <Paragraphs>23</Paragraphs>
  <Slides>20</Slides>
  <Notes>0</Notes>
  <HiddenSlides>0</HiddenSlides>
  <MMClips>1</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غماء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فيديو لمراحل  تكون  الجنين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البوربوينت</dc:title>
  <dc:creator>AA</dc:creator>
  <cp:lastModifiedBy>AA</cp:lastModifiedBy>
  <cp:revision>17</cp:revision>
  <dcterms:created xsi:type="dcterms:W3CDTF">2015-11-09T06:04:52Z</dcterms:created>
  <dcterms:modified xsi:type="dcterms:W3CDTF">2015-12-01T19:36:57Z</dcterms:modified>
</cp:coreProperties>
</file>