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3" r:id="rId2"/>
    <p:sldMasterId id="2147483771" r:id="rId3"/>
  </p:sldMasterIdLst>
  <p:sldIdLst>
    <p:sldId id="257" r:id="rId4"/>
    <p:sldId id="258" r:id="rId5"/>
    <p:sldId id="261" r:id="rId6"/>
    <p:sldId id="256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595959"/>
    <a:srgbClr val="3D3D3D"/>
    <a:srgbClr val="464646"/>
    <a:srgbClr val="DEC8B3"/>
    <a:srgbClr val="131313"/>
    <a:srgbClr val="F3DEC9"/>
    <a:srgbClr val="070707"/>
    <a:srgbClr val="424761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0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0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426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1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193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2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9A118-EB0B-4D18-AEE9-2AF72B7080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0E6D0A-4525-4E81-8636-7E588A7AB31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r" defTabSz="914400" rtl="1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r" defTabSz="914400" rtl="1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11" Type="http://schemas.openxmlformats.org/officeDocument/2006/relationships/audio" Target="../media/audio1.wav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603890" y="2194287"/>
            <a:ext cx="2462957" cy="1691685"/>
          </a:xfrm>
          <a:prstGeom prst="homePlate">
            <a:avLst/>
          </a:prstGeom>
          <a:solidFill>
            <a:srgbClr val="DEC8B3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47" y="1292959"/>
            <a:ext cx="3466721" cy="32159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76794" y="1260793"/>
            <a:ext cx="8596668" cy="2595460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iphone</a:t>
            </a:r>
            <a:r>
              <a:rPr lang="en-US" sz="45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endParaRPr lang="en-US" sz="45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07199" y="4704647"/>
            <a:ext cx="8596668" cy="1513914"/>
          </a:xfrm>
        </p:spPr>
        <p:txBody>
          <a:bodyPr>
            <a:normAutofit/>
          </a:bodyPr>
          <a:lstStyle/>
          <a:p>
            <a:r>
              <a:rPr lang="ar-OM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 action="ppaction://hlinksldjump"/>
              </a:rPr>
              <a:t>اُنقر هُنا لِتصفّح المحتَوى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955808" y="4704647"/>
            <a:ext cx="3739487" cy="701515"/>
          </a:xfrm>
          <a:prstGeom prst="round2DiagRect">
            <a:avLst/>
          </a:prstGeom>
          <a:noFill/>
          <a:ln w="28575">
            <a:solidFill>
              <a:srgbClr val="B2C0A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81" y="2923667"/>
            <a:ext cx="379724" cy="454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6093" y="2416016"/>
            <a:ext cx="1765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OM" sz="3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إعلان </a:t>
            </a:r>
            <a:r>
              <a:rPr lang="ar-OM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بيع جهاز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870053" y="1162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ASIM MOHAMMED ALZIDI</a:t>
            </a:r>
            <a:br>
              <a:rPr lang="en-US" dirty="0">
                <a:latin typeface="Berlin Sans FB" panose="020E0602020502020306" pitchFamily="34" charset="0"/>
              </a:rPr>
            </a:br>
            <a:r>
              <a:rPr lang="en-US" dirty="0">
                <a:latin typeface="Berlin Sans FB" panose="020E0602020502020306" pitchFamily="34" charset="0"/>
              </a:rPr>
              <a:t>151017</a:t>
            </a:r>
            <a:endParaRPr lang="ar-OM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6473" y="-2029970"/>
            <a:ext cx="18151969" cy="1054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3" y="0"/>
            <a:ext cx="713678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43001" y="950158"/>
            <a:ext cx="316874" cy="303195"/>
          </a:xfrm>
          <a:prstGeom prst="ellipse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3381" y="4164146"/>
            <a:ext cx="359376" cy="351679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23381" y="5360009"/>
            <a:ext cx="359376" cy="351679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84408" y="56273"/>
            <a:ext cx="306978" cy="255912"/>
          </a:xfrm>
          <a:prstGeom prst="actionButtonHome">
            <a:avLst/>
          </a:prstGeom>
          <a:solidFill>
            <a:srgbClr val="EBD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7" action="ppaction://hlinksldjump"/>
          </p:cNvPr>
          <p:cNvSpPr/>
          <p:nvPr/>
        </p:nvSpPr>
        <p:spPr>
          <a:xfrm>
            <a:off x="4577428" y="1177984"/>
            <a:ext cx="2445085" cy="914400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معلومة عن الشركة المنتجة للجاهز</a:t>
            </a:r>
            <a:endParaRPr lang="en-US" sz="2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550924" y="2419935"/>
            <a:ext cx="2445085" cy="914400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مواصفات الجهاز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550924" y="3647358"/>
            <a:ext cx="2445085" cy="914400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صور الجهاز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4550924" y="4821983"/>
            <a:ext cx="2445085" cy="914400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سعر الجهاز</a:t>
            </a:r>
          </a:p>
        </p:txBody>
      </p:sp>
      <p:sp>
        <p:nvSpPr>
          <p:cNvPr id="22" name="Oval 21"/>
          <p:cNvSpPr/>
          <p:nvPr/>
        </p:nvSpPr>
        <p:spPr>
          <a:xfrm>
            <a:off x="6929749" y="2211652"/>
            <a:ext cx="316874" cy="303195"/>
          </a:xfrm>
          <a:prstGeom prst="ellipse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29749" y="3417070"/>
            <a:ext cx="316874" cy="303195"/>
          </a:xfrm>
          <a:prstGeom prst="ellipse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43001" y="4621841"/>
            <a:ext cx="316874" cy="303195"/>
          </a:xfrm>
          <a:prstGeom prst="ellipse">
            <a:avLst/>
          </a:prstGeom>
          <a:solidFill>
            <a:srgbClr val="595959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72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  <p:sndAc>
          <p:stSnd>
            <p:snd r:embed="rId11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105"/>
            <a:ext cx="12192000" cy="10546713"/>
          </a:xfrm>
          <a:prstGeom prst="rect">
            <a:avLst/>
          </a:prstGeom>
        </p:spPr>
      </p:pic>
      <p:pic>
        <p:nvPicPr>
          <p:cNvPr id="2" name="VID-20151205-WA00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6753" y="221085"/>
            <a:ext cx="6392213" cy="6392213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6" name="Action Button: Beginning 5">
            <a:hlinkClick r:id="rId7" action="ppaction://hlinksldjump" highlightClick="1"/>
          </p:cNvPr>
          <p:cNvSpPr/>
          <p:nvPr/>
        </p:nvSpPr>
        <p:spPr>
          <a:xfrm>
            <a:off x="410010" y="51516"/>
            <a:ext cx="311207" cy="169570"/>
          </a:xfrm>
          <a:prstGeom prst="actionButtonBeginning">
            <a:avLst/>
          </a:prstGeom>
          <a:solidFill>
            <a:srgbClr val="F3D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8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31" y="225331"/>
            <a:ext cx="5446894" cy="3234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2" y="298116"/>
            <a:ext cx="5622878" cy="3161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90" y="3774388"/>
            <a:ext cx="3867022" cy="29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8" y="3774387"/>
            <a:ext cx="3371561" cy="29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" y="3893496"/>
            <a:ext cx="3233096" cy="2781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ction Button: Home 9">
            <a:hlinkClick r:id="rId7" action="ppaction://hlinksldjump" highlightClick="1"/>
          </p:cNvPr>
          <p:cNvSpPr/>
          <p:nvPr/>
        </p:nvSpPr>
        <p:spPr>
          <a:xfrm>
            <a:off x="84408" y="56273"/>
            <a:ext cx="306978" cy="255912"/>
          </a:xfrm>
          <a:prstGeom prst="actionButtonHome">
            <a:avLst/>
          </a:prstGeom>
          <a:solidFill>
            <a:srgbClr val="EBD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1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  <p:sndAc>
          <p:stSnd>
            <p:snd r:embed="rId8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5" y="-1228299"/>
            <a:ext cx="12328745" cy="822317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11206"/>
              </p:ext>
            </p:extLst>
          </p:nvPr>
        </p:nvGraphicFramePr>
        <p:xfrm>
          <a:off x="1020175" y="763609"/>
          <a:ext cx="9500360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0180"/>
                <a:gridCol w="4750180"/>
              </a:tblGrid>
              <a:tr h="673276">
                <a:tc gridSpan="2">
                  <a:txBody>
                    <a:bodyPr/>
                    <a:lstStyle/>
                    <a:p>
                      <a:pPr algn="ctr"/>
                      <a:r>
                        <a:rPr lang="ar-OM" sz="44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مواصفات</a:t>
                      </a:r>
                      <a:r>
                        <a:rPr lang="ar-OM" sz="4400" b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الجهاز</a:t>
                      </a:r>
                      <a:endParaRPr lang="en-US" sz="4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2295"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+ فلاش ثنائي</a:t>
                      </a:r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8MP</a:t>
                      </a:r>
                      <a:endParaRPr lang="en-US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الكاميرا</a:t>
                      </a:r>
                      <a:endParaRPr lang="en-US" sz="2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ar-OM" sz="3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3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المعالج</a:t>
                      </a:r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01"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GB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الرام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0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IOS 9</a:t>
                      </a:r>
                      <a:endParaRPr lang="en-US" sz="2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نظام</a:t>
                      </a:r>
                      <a:r>
                        <a:rPr lang="ar-OM" sz="36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التشغيل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01"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129</a:t>
                      </a:r>
                      <a:r>
                        <a:rPr lang="ar-OM" sz="28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جرام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4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الوزن</a:t>
                      </a:r>
                      <a:endParaRPr lang="en-US" sz="4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01"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GB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ذاكرة</a:t>
                      </a:r>
                      <a:r>
                        <a:rPr lang="ar-OM" sz="36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الجهاز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01">
                <a:tc>
                  <a:txBody>
                    <a:bodyPr/>
                    <a:lstStyle/>
                    <a:p>
                      <a:pPr algn="ctr"/>
                      <a:r>
                        <a:rPr lang="ar-OM" sz="3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بقياس4.7</a:t>
                      </a:r>
                      <a:r>
                        <a:rPr lang="ar-OM" sz="36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إنش </a:t>
                      </a:r>
                      <a:endParaRPr lang="en-US" sz="3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4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الشاشة</a:t>
                      </a:r>
                      <a:endParaRPr lang="en-US" sz="4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408" y="56273"/>
            <a:ext cx="306978" cy="255912"/>
          </a:xfrm>
          <a:prstGeom prst="actionButtonHome">
            <a:avLst/>
          </a:prstGeom>
          <a:solidFill>
            <a:srgbClr val="EBD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4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  <p:sndAc>
          <p:stSnd>
            <p:snd r:embed="rId6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39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0687" y="-3369"/>
            <a:ext cx="10515600" cy="1325563"/>
          </a:xfrm>
        </p:spPr>
        <p:txBody>
          <a:bodyPr>
            <a:normAutofit/>
          </a:bodyPr>
          <a:lstStyle/>
          <a:p>
            <a:r>
              <a:rPr lang="ar-OM" sz="4800" b="1" dirty="0" smtClean="0">
                <a:solidFill>
                  <a:srgbClr val="424761"/>
                </a:solidFill>
              </a:rPr>
              <a:t>$299</a:t>
            </a:r>
            <a:endParaRPr lang="en-US" sz="4800" b="1" dirty="0">
              <a:solidFill>
                <a:srgbClr val="42476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667534" y="741300"/>
            <a:ext cx="8394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OM" sz="3200" dirty="0" smtClean="0">
                <a:solidFill>
                  <a:srgbClr val="42476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إذا كنت ترغب في اقتناء الجهاز يمكن التواصل معي </a:t>
            </a:r>
          </a:p>
          <a:p>
            <a:pPr algn="ctr"/>
            <a:r>
              <a:rPr lang="ar-OM" sz="3200" dirty="0" smtClean="0">
                <a:solidFill>
                  <a:srgbClr val="42476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طريق البريد الإلكتروني:</a:t>
            </a:r>
            <a:endParaRPr lang="en-US" sz="3200" dirty="0">
              <a:solidFill>
                <a:srgbClr val="42476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144898" y="1332463"/>
            <a:ext cx="56513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4247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a.alzidi1992@Hotmail.com</a:t>
            </a:r>
            <a:endParaRPr lang="en-US" sz="2000" dirty="0">
              <a:solidFill>
                <a:srgbClr val="42476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4408" y="56273"/>
            <a:ext cx="306978" cy="255912"/>
          </a:xfrm>
          <a:prstGeom prst="actionButtonHome">
            <a:avLst/>
          </a:prstGeom>
          <a:solidFill>
            <a:srgbClr val="EBD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8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2442" y="242574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ar-OM" sz="4000" dirty="0"/>
          </a:p>
        </p:txBody>
      </p:sp>
    </p:spTree>
    <p:extLst>
      <p:ext uri="{BB962C8B-B14F-4D97-AF65-F5344CB8AC3E}">
        <p14:creationId xmlns:p14="http://schemas.microsoft.com/office/powerpoint/2010/main" val="37344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مركّب">
  <a:themeElements>
    <a:clrScheme name="مركّب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مركّب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ركّ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74</Words>
  <Application>Microsoft Office PowerPoint</Application>
  <PresentationFormat>مخصص</PresentationFormat>
  <Paragraphs>33</Paragraphs>
  <Slides>7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Office Theme</vt:lpstr>
      <vt:lpstr>Facet</vt:lpstr>
      <vt:lpstr>مركّب</vt:lpstr>
      <vt:lpstr>iphone6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$299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IPhone6</dc:title>
  <dc:creator>Laptop.._..PC</dc:creator>
  <cp:lastModifiedBy>Student 151017</cp:lastModifiedBy>
  <cp:revision>72</cp:revision>
  <dcterms:created xsi:type="dcterms:W3CDTF">2015-11-26T01:58:50Z</dcterms:created>
  <dcterms:modified xsi:type="dcterms:W3CDTF">2015-12-09T05:55:07Z</dcterms:modified>
</cp:coreProperties>
</file>