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OM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5" autoAdjust="0"/>
    <p:restoredTop sz="94660"/>
  </p:normalViewPr>
  <p:slideViewPr>
    <p:cSldViewPr>
      <p:cViewPr varScale="1">
        <p:scale>
          <a:sx n="87" d="100"/>
          <a:sy n="87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O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C4D2955-D589-4591-A40D-56949611B305}" type="datetimeFigureOut">
              <a:rPr lang="ar-OM" smtClean="0"/>
              <a:t>27/02/1437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A371864-714D-4950-93AB-40C35E776087}" type="slidenum">
              <a:rPr lang="ar-OM" smtClean="0"/>
              <a:t>‹#›</a:t>
            </a:fld>
            <a:endParaRPr lang="ar-O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72004" y="2086"/>
            <a:ext cx="34948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OM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محمد حسن فقيه</a:t>
            </a:r>
            <a:endParaRPr lang="ar-SA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15616" y="1916832"/>
            <a:ext cx="7391022" cy="372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محمد حسن بن محمد حسين فقي.(1914-2004), أديب وكاتب وشاعر سعودي راحل.</a:t>
            </a:r>
          </a:p>
          <a:p>
            <a:r>
              <a:rPr lang="ar-OM" sz="24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*مولده</a:t>
            </a:r>
          </a:p>
          <a:p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ولد الشاعر محمد حسن فقي بمدينة مكة المكرمة في (27)ذي القعدة عام 1331 للهجرة,</a:t>
            </a:r>
          </a:p>
          <a:p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الموافق 1914م.</a:t>
            </a:r>
          </a:p>
          <a:p>
            <a:r>
              <a:rPr lang="ar-OM" sz="32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*نشأته:-</a:t>
            </a:r>
          </a:p>
          <a:p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تلقى علومه بمدرستي الفلاح بمكة المكرمة وجدة, وتخرج من مدرسة الفلاح بمكة المكرمة </a:t>
            </a:r>
          </a:p>
          <a:p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وثقف نفسه </a:t>
            </a:r>
          </a:p>
          <a:p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بنفسه ووسع معارفه </a:t>
            </a:r>
            <a:r>
              <a:rPr lang="ar-OM" sz="2000" b="1" dirty="0" err="1" smtClean="0">
                <a:latin typeface="Adobe Arabic" pitchFamily="18" charset="-78"/>
                <a:cs typeface="Adobe Arabic" pitchFamily="18" charset="-78"/>
              </a:rPr>
              <a:t>بالإطلاع</a:t>
            </a:r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 على شتى كتب الأدب القديمة والحديثة , وكتب التاريخ </a:t>
            </a:r>
          </a:p>
          <a:p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والفلسفة وغيرها</a:t>
            </a:r>
            <a:r>
              <a:rPr lang="ar-OM" sz="2000" b="1" dirty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ودخل عالم الأدب من باب الهواية وبدأ نظم الشعر وكتابة المقال الأدبي </a:t>
            </a:r>
          </a:p>
          <a:p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وهو في سن الثانية عشرة, وكانت اول قصيدة نشرت له بعنوان(فلسفة الطيور)ف</a:t>
            </a:r>
          </a:p>
          <a:p>
            <a:r>
              <a:rPr lang="ar-OM" sz="2000" b="1" dirty="0" smtClean="0">
                <a:latin typeface="Adobe Arabic" pitchFamily="18" charset="-78"/>
                <a:cs typeface="Adobe Arabic" pitchFamily="18" charset="-78"/>
              </a:rPr>
              <a:t>ي مجلة (الحرمين) القاهرية.</a:t>
            </a:r>
            <a:endParaRPr lang="ar-OM" sz="20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4453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67544" y="1268760"/>
            <a:ext cx="8064896" cy="44012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_عمل استاذا للأدب العربي والخط بضعة أشهر بمدرسة الفلاح.</a:t>
            </a:r>
          </a:p>
          <a:p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_ساهم في تحرير جريدة صوت الحجاز , ثم جريدة البلاد.</a:t>
            </a:r>
          </a:p>
          <a:p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_كان اول مدير عام لمؤسسة البلاد الصحفية.</a:t>
            </a:r>
          </a:p>
          <a:p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_ثم عين رئيسا لتحرير جريدة(صوت الحجاز).</a:t>
            </a:r>
          </a:p>
          <a:p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_ثم انتقل للعمل بوزارة المالية والاقتصاد الوطني فقضى شطرا كبيرا من حياته متنقلا في وظائفها.</a:t>
            </a:r>
          </a:p>
          <a:p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_ثم عين مديرا عاما بها, وبعد ذلك عين سفيرا للمملكة في اندونيسيا أيام مؤتمر(باندونج).</a:t>
            </a:r>
          </a:p>
          <a:p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_ثم نائبا لرئيس ديوان المراقبة العامة بالرياض, ثم طلب الإحالة للتقاعد للتفرغ لأعماله الخاصة.</a:t>
            </a:r>
            <a:endParaRPr lang="ar-OM" sz="2800" b="1" dirty="0">
              <a:solidFill>
                <a:schemeClr val="tx1">
                  <a:lumMod val="75000"/>
                  <a:lumOff val="25000"/>
                </a:schemeClr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310336" y="-127647"/>
            <a:ext cx="22317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OM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*أعماله:</a:t>
            </a:r>
            <a:endParaRPr lang="ar-SA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4629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292080" y="-13447"/>
            <a:ext cx="22268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OM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*مؤلفاته:</a:t>
            </a:r>
            <a:endParaRPr lang="ar-SA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275239" y="632884"/>
            <a:ext cx="6768752" cy="58169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OM" sz="3200" b="1" dirty="0" smtClean="0">
                <a:latin typeface="Adobe Arabic" pitchFamily="18" charset="-78"/>
                <a:cs typeface="Adobe Arabic" pitchFamily="18" charset="-78"/>
              </a:rPr>
              <a:t>_</a:t>
            </a:r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نظرات وأفكار في المجتمع والحياة-في </a:t>
            </a:r>
            <a:r>
              <a:rPr lang="ar-OM" sz="2800" b="1" dirty="0" err="1" smtClean="0">
                <a:latin typeface="Adobe Arabic" pitchFamily="18" charset="-78"/>
                <a:cs typeface="Adobe Arabic" pitchFamily="18" charset="-78"/>
              </a:rPr>
              <a:t>جزئين</a:t>
            </a:r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-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_وهذه هي مصر.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_فيلسوف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_مذكرات وأفكار حول الحياة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_الأجيال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_مجموعة قصصيه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_بحوث إسلامية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_ملحمة شعرية في رحاب </a:t>
            </a:r>
            <a:r>
              <a:rPr lang="ar-OM" sz="2800" b="1" dirty="0" err="1" smtClean="0">
                <a:latin typeface="Adobe Arabic" pitchFamily="18" charset="-78"/>
                <a:cs typeface="Adobe Arabic" pitchFamily="18" charset="-78"/>
              </a:rPr>
              <a:t>الأولمب</a:t>
            </a:r>
            <a:endParaRPr lang="ar-OM" sz="2800" b="1" dirty="0" smtClean="0">
              <a:latin typeface="Adobe Arabic" pitchFamily="18" charset="-78"/>
              <a:cs typeface="Adobe Arabic" pitchFamily="18" charset="-78"/>
            </a:endParaRP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_ترجمة حياة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_مذكرات رمضانيه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_ديوان شعري بعنوان(قدر ورجل)-(رباعيات).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_صدرت أعماله الكاملة في ثمانية مجلدات عام1985م</a:t>
            </a:r>
          </a:p>
          <a:p>
            <a:endParaRPr lang="ar-OM" sz="32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97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076056" y="35876"/>
            <a:ext cx="22284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OM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*مرارة الذكرى</a:t>
            </a:r>
            <a:endParaRPr lang="ar-SA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67544" y="1268760"/>
            <a:ext cx="8136904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مشى في ركاب الحب جذلان في الضحى...وأمسى وما يشفيه إلا الترهب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وكيف تريدين التجلد من فتى...يرى روحه من جرحه تتسرب؟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لشتان قلب في الحياة منعم...وقلب شقي بالحياة معذب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وشتان ما بيني وبينك صائد...يخيب وظني نافر يتهرب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وتنسين ما أنسى _ كما قلت _</a:t>
            </a:r>
            <a:r>
              <a:rPr lang="ar-OM" sz="2800" b="1" dirty="0" err="1" smtClean="0">
                <a:latin typeface="Adobe Arabic" pitchFamily="18" charset="-78"/>
                <a:cs typeface="Adobe Arabic" pitchFamily="18" charset="-78"/>
              </a:rPr>
              <a:t>لحضة</a:t>
            </a:r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...أعادت جديبي في الهوى وهو مخصب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رأيت الرضا فيها يلوح بوجهه...كما لاح في وجه السماوات كوكب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لقد عشت ما ألقى سوى الصاب مشربا...وهذا النمير العذب يسقي فأشرب</a:t>
            </a:r>
          </a:p>
          <a:p>
            <a:r>
              <a:rPr lang="ar-OM" sz="2800" b="1" dirty="0" smtClean="0">
                <a:latin typeface="Adobe Arabic" pitchFamily="18" charset="-78"/>
                <a:cs typeface="Adobe Arabic" pitchFamily="18" charset="-78"/>
              </a:rPr>
              <a:t>وهذا الجمال العبقري يثيرني...ويرفد نهري بعد ان كان ينضب</a:t>
            </a:r>
          </a:p>
        </p:txBody>
      </p:sp>
    </p:spTree>
    <p:extLst>
      <p:ext uri="{BB962C8B-B14F-4D97-AF65-F5344CB8AC3E}">
        <p14:creationId xmlns:p14="http://schemas.microsoft.com/office/powerpoint/2010/main" val="297446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413140" y="-99392"/>
            <a:ext cx="2232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OM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*وفاته:</a:t>
            </a:r>
            <a:endParaRPr lang="ar-SA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979712" y="1268760"/>
            <a:ext cx="6408712" cy="2123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OM" sz="4400" dirty="0" smtClean="0">
                <a:latin typeface="Adobe Arabic" pitchFamily="18" charset="-78"/>
                <a:cs typeface="Adobe Arabic" pitchFamily="18" charset="-78"/>
              </a:rPr>
              <a:t>توفي عن 93 عاما في منزله بمدينة جدة في يوم السبت 16شعبان 1425 للهجرة, 2 أكتوبر 2004.</a:t>
            </a:r>
            <a:endParaRPr lang="ar-OM" sz="4400" dirty="0">
              <a:latin typeface="Adobe Arabic" pitchFamily="18" charset="-78"/>
              <a:cs typeface="Adobe Arabic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501008"/>
            <a:ext cx="2540385" cy="28083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365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03386" y="1700808"/>
            <a:ext cx="496321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OM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هاجر البلوشي</a:t>
            </a:r>
          </a:p>
          <a:p>
            <a:pPr algn="ctr"/>
            <a:r>
              <a:rPr lang="ar-OM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ar-OM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151051</a:t>
            </a:r>
          </a:p>
          <a:p>
            <a:pPr algn="ctr"/>
            <a:r>
              <a:rPr lang="ar-OM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د. مهند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928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18901198</TotalTime>
  <Words>385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HAJER ALI MOHAMMED  AL BALUSHI</cp:lastModifiedBy>
  <cp:revision>11</cp:revision>
  <dcterms:created xsi:type="dcterms:W3CDTF">2015-01-02T11:41:59Z</dcterms:created>
  <dcterms:modified xsi:type="dcterms:W3CDTF">2015-12-09T04:46:52Z</dcterms:modified>
</cp:coreProperties>
</file>